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smtClean="0">
                <a:solidFill>
                  <a:srgbClr val="2F5496"/>
                </a:solidFill>
                <a:latin typeface="Arial"/>
                <a:ea typeface="Arial"/>
                <a:cs typeface="Arial"/>
                <a:sym typeface="Arial"/>
              </a:rPr>
              <a:t>               </a:t>
            </a:r>
            <a:r>
              <a:rPr lang="en-US" sz="2000" b="1" dirty="0">
                <a:solidFill>
                  <a:srgbClr val="2F5496"/>
                </a:solidFill>
                <a:latin typeface="Arial"/>
                <a:ea typeface="Arial"/>
                <a:cs typeface="Arial"/>
                <a:sym typeface="Arial"/>
              </a:rPr>
              <a:t> </a:t>
            </a:r>
            <a:r>
              <a:rPr lang="en-US" sz="2000" b="1" dirty="0" smtClean="0">
                <a:solidFill>
                  <a:srgbClr val="2F5496"/>
                </a:solidFill>
              </a:rPr>
              <a:t>MOHAMED SHAFEEQ A</a:t>
            </a:r>
            <a:r>
              <a:rPr lang="en-US" sz="2000" b="1" dirty="0" smtClean="0">
                <a:solidFill>
                  <a:srgbClr val="2F5496"/>
                </a:solidFill>
                <a:latin typeface="Arial"/>
                <a:ea typeface="Arial"/>
                <a:cs typeface="Arial"/>
                <a:sym typeface="Arial"/>
              </a:rPr>
              <a:t>– AU810021114047</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rgbClr val="2F5496"/>
                </a:solidFill>
                <a:latin typeface="Arial"/>
                <a:ea typeface="Arial"/>
                <a:cs typeface="Arial"/>
                <a:sym typeface="Arial"/>
              </a:rPr>
              <a:t>Guided By</a:t>
            </a:r>
            <a:r>
              <a:rPr lang="en-US" sz="2000" b="1" dirty="0" smtClean="0">
                <a:solidFill>
                  <a:srgbClr val="2F5496"/>
                </a:solidFill>
                <a:latin typeface="Arial"/>
                <a:ea typeface="Arial"/>
                <a:cs typeface="Arial"/>
                <a:sym typeface="Arial"/>
              </a:rPr>
              <a:t>:</a:t>
            </a:r>
          </a:p>
          <a:p>
            <a:pPr marL="0" marR="0" lvl="0" indent="0" algn="l" rtl="0">
              <a:spcBef>
                <a:spcPts val="0"/>
              </a:spcBef>
              <a:spcAft>
                <a:spcPts val="0"/>
              </a:spcAft>
              <a:buNone/>
            </a:pPr>
            <a:r>
              <a:rPr lang="en-US" sz="2000" b="1" dirty="0">
                <a:solidFill>
                  <a:srgbClr val="2F5496"/>
                </a:solidFill>
              </a:rPr>
              <a:t> </a:t>
            </a:r>
            <a:r>
              <a:rPr lang="en-US" sz="2000" b="1" dirty="0" smtClean="0">
                <a:solidFill>
                  <a:srgbClr val="2F5496"/>
                </a:solidFill>
              </a:rPr>
              <a:t>               </a:t>
            </a:r>
            <a:r>
              <a:rPr lang="en-US" sz="2000" b="1" dirty="0" smtClean="0">
                <a:solidFill>
                  <a:srgbClr val="2F5496"/>
                </a:solidFill>
                <a:latin typeface="Arial"/>
                <a:ea typeface="Arial"/>
                <a:cs typeface="Arial"/>
                <a:sym typeface="Arial"/>
              </a:rPr>
              <a:t> </a:t>
            </a:r>
            <a:r>
              <a:rPr lang="en-US" sz="2000" b="1" dirty="0" err="1">
                <a:solidFill>
                  <a:srgbClr val="2F5496"/>
                </a:solidFill>
                <a:latin typeface="Arial"/>
                <a:ea typeface="Arial"/>
                <a:cs typeface="Arial"/>
                <a:sym typeface="Arial"/>
              </a:rPr>
              <a:t>Ramar</a:t>
            </a:r>
            <a:r>
              <a:rPr lang="en-US" sz="2000" b="1" dirty="0">
                <a:solidFill>
                  <a:srgbClr val="2F5496"/>
                </a:solidFill>
                <a:latin typeface="Arial"/>
                <a:ea typeface="Arial"/>
                <a:cs typeface="Arial"/>
                <a:sym typeface="Arial"/>
              </a:rPr>
              <a:t> Bose Sr. AI Master Trainer   </a:t>
            </a:r>
            <a:endParaRPr dirty="0"/>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US" sz="2600" dirty="0">
                <a:latin typeface="Arial"/>
                <a:ea typeface="Arial"/>
                <a:cs typeface="Arial"/>
                <a:sym typeface="Arial"/>
              </a:rPr>
              <a:t>https://github.com/Shafeeq2003/MohamedShafeeq-810021114047</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endParaRPr sz="3600" dirty="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4" name="WhatsApp Video 2024-04-17 at 9.20.12 A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137400" y="1293434"/>
            <a:ext cx="3827260" cy="529548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dirty="0">
                <a:latin typeface="Arial"/>
                <a:ea typeface="Arial"/>
                <a:cs typeface="Arial"/>
                <a:sym typeface="Arial"/>
              </a:rPr>
              <a:t>Implementing an end-to-end data project with </a:t>
            </a:r>
            <a:r>
              <a:rPr lang="en-US" sz="2600" dirty="0" err="1">
                <a:latin typeface="Arial"/>
                <a:ea typeface="Arial"/>
                <a:cs typeface="Arial"/>
                <a:sym typeface="Arial"/>
              </a:rPr>
              <a:t>ChatGPT</a:t>
            </a:r>
            <a:r>
              <a:rPr lang="en-US" sz="2600" dirty="0">
                <a:latin typeface="Arial"/>
                <a:ea typeface="Arial"/>
                <a:cs typeface="Arial"/>
                <a:sym typeface="Arial"/>
              </a:rPr>
              <a: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dirty="0"/>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TotalTime>
  <Words>528</Words>
  <Application>Microsoft Office PowerPoint</Application>
  <PresentationFormat>Widescreen</PresentationFormat>
  <Paragraphs>49</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HARI</dc:creator>
  <cp:lastModifiedBy>Windows User</cp:lastModifiedBy>
  <cp:revision>6</cp:revision>
  <dcterms:modified xsi:type="dcterms:W3CDTF">2024-04-17T17:39:54Z</dcterms:modified>
</cp:coreProperties>
</file>